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60" r:id="rId10"/>
    <p:sldId id="561" r:id="rId11"/>
    <p:sldId id="562" r:id="rId12"/>
    <p:sldId id="556" r:id="rId13"/>
    <p:sldId id="563" r:id="rId14"/>
    <p:sldId id="564" r:id="rId15"/>
    <p:sldId id="557" r:id="rId16"/>
    <p:sldId id="559" r:id="rId17"/>
    <p:sldId id="558" r:id="rId18"/>
    <p:sldId id="554" r:id="rId19"/>
    <p:sldId id="524" r:id="rId20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D00"/>
    <a:srgbClr val="B9B9B9"/>
    <a:srgbClr val="D22630"/>
    <a:srgbClr val="1E1E1E"/>
    <a:srgbClr val="323232"/>
    <a:srgbClr val="FF4607"/>
    <a:srgbClr val="A1FFB6"/>
    <a:srgbClr val="99CC33"/>
    <a:srgbClr val="7E57C5"/>
    <a:srgbClr val="CAE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2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</a:t>
            </a:r>
            <a:r>
              <a:rPr lang="nl-BE" sz="3600" dirty="0"/>
              <a:t> 4</a:t>
            </a:r>
            <a:r>
              <a:rPr lang="en-BE" sz="3600" dirty="0"/>
              <a:t> – </a:t>
            </a:r>
            <a:r>
              <a:rPr lang="en-US" sz="3600" dirty="0" err="1"/>
              <a:t>PinPoint</a:t>
            </a:r>
            <a:r>
              <a:rPr lang="en-US" sz="3600" dirty="0"/>
              <a:t> App</a:t>
            </a:r>
            <a:endParaRPr lang="en-BE" sz="3600" dirty="0"/>
          </a:p>
          <a:p>
            <a:r>
              <a:rPr lang="en-US" dirty="0"/>
              <a:t>Thomas More </a:t>
            </a:r>
            <a:r>
              <a:rPr lang="en-BE" sz="2400" dirty="0"/>
              <a:t>– </a:t>
            </a:r>
            <a:r>
              <a:rPr lang="nl-BE" dirty="0"/>
              <a:t>12 jan</a:t>
            </a:r>
            <a:r>
              <a:rPr lang="nl-BE" sz="2400" dirty="0"/>
              <a:t>. 2024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9A314A-B0F0-C386-BE4F-5CD6B13772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Viewing/adding contacts</a:t>
            </a:r>
            <a:endParaRPr lang="en-BE" dirty="0"/>
          </a:p>
          <a:p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23F13-D1C2-C9ED-B905-14E1493605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New friends</a:t>
            </a:r>
          </a:p>
          <a:p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1ECD9-9130-D7AC-8D28-9CFA1B35F3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r>
              <a:rPr lang="en-US" sz="2800" dirty="0">
                <a:cs typeface="Calibri"/>
              </a:rPr>
              <a:t>Field to enter unique code</a:t>
            </a:r>
          </a:p>
          <a:p>
            <a:endParaRPr lang="en-US" sz="2800" dirty="0">
              <a:cs typeface="Calibri"/>
            </a:endParaRPr>
          </a:p>
          <a:p>
            <a:pPr lvl="1"/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Camera opens automatically for QR</a:t>
            </a:r>
          </a:p>
          <a:p>
            <a:endParaRPr lang="en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B8FD28-D241-370E-37DC-D08E5F15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780" y="506733"/>
            <a:ext cx="2504776" cy="51062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9433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Adding name &amp; profile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Who are my friends?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Add names to codes</a:t>
            </a:r>
          </a:p>
          <a:p>
            <a:pPr lvl="1"/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Add profile pictures</a:t>
            </a:r>
          </a:p>
          <a:p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31A8-4B21-1625-D2D7-84D0FBE6F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579" y="1067211"/>
            <a:ext cx="2235332" cy="4796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DCAB2-276B-E5D4-30F1-2AA6C817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182" y="2276570"/>
            <a:ext cx="3941447" cy="23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Layout Finetuning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 New Look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sz="2800" dirty="0">
                <a:cs typeface="Calibri"/>
              </a:rPr>
              <a:t>Update Layout</a:t>
            </a:r>
          </a:p>
          <a:p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Splash screen animation</a:t>
            </a:r>
          </a:p>
          <a:p>
            <a:pPr marL="0" indent="0">
              <a:buNone/>
            </a:pPr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7CE2E7-F523-7AA6-BCE9-DEA8C68E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966" y="545438"/>
            <a:ext cx="2536318" cy="5397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DD744-D990-814C-B95E-3CD919400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31" y="545438"/>
            <a:ext cx="2551324" cy="53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2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862D0-B3AC-A833-9C22-D44EB1A255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C14F-02D1-CF2C-A9A9-4325A13889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8CD1C-63E9-C8EA-C226-09B21721C1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Adding, searching &amp; saving events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Viewing &amp; adding new contacts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10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Last sprint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Finetuning code (searching for &amp; solving bugs)</a:t>
            </a:r>
          </a:p>
          <a:p>
            <a:endParaRPr lang="nl-BE" sz="2800" dirty="0">
              <a:cs typeface="Calibri"/>
            </a:endParaRP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Hand-over</a:t>
            </a:r>
          </a:p>
          <a:p>
            <a:endParaRPr lang="nl-BE" sz="2800" dirty="0">
              <a:cs typeface="Calibri"/>
            </a:endParaRPr>
          </a:p>
          <a:p>
            <a:endParaRPr lang="nl-BE" sz="2800" dirty="0">
              <a:cs typeface="Calibri"/>
            </a:endParaRPr>
          </a:p>
          <a:p>
            <a:endParaRPr lang="nl-BE" sz="2800" dirty="0">
              <a:cs typeface="Calibri"/>
            </a:endParaRPr>
          </a:p>
          <a:p>
            <a:endParaRPr lang="nl-BE" sz="2800" dirty="0">
              <a:cs typeface="Calibri"/>
            </a:endParaRPr>
          </a:p>
          <a:p>
            <a:endParaRPr lang="nl-BE" sz="2800" dirty="0">
              <a:cs typeface="Calibri"/>
            </a:endParaRPr>
          </a:p>
          <a:p>
            <a:endParaRPr lang="nl-BE" sz="2800" dirty="0">
              <a:cs typeface="Calibri"/>
            </a:endParaRPr>
          </a:p>
          <a:p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marL="457200" lvl="1" indent="0">
              <a:buNone/>
            </a:pPr>
            <a:endParaRPr lang="en-BE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BE" dirty="0"/>
              <a:t>Action plan – last demo</a:t>
            </a:r>
          </a:p>
          <a:p>
            <a:endParaRPr lang="nl-BE" dirty="0"/>
          </a:p>
          <a:p>
            <a:r>
              <a:rPr lang="nl-BE" dirty="0"/>
              <a:t>Scope</a:t>
            </a:r>
          </a:p>
          <a:p>
            <a:pPr lvl="1"/>
            <a:r>
              <a:rPr lang="nl-BE" dirty="0">
                <a:cs typeface="Calibri"/>
              </a:rPr>
              <a:t>Refactoring</a:t>
            </a:r>
          </a:p>
          <a:p>
            <a:pPr lvl="1"/>
            <a:r>
              <a:rPr lang="nl-BE" dirty="0">
                <a:cs typeface="Calibri"/>
              </a:rPr>
              <a:t>Modifying Events</a:t>
            </a:r>
          </a:p>
          <a:p>
            <a:pPr lvl="1"/>
            <a:r>
              <a:rPr lang="nl-BE" dirty="0">
                <a:cs typeface="Calibri"/>
              </a:rPr>
              <a:t>Pausing Tracking</a:t>
            </a:r>
          </a:p>
          <a:p>
            <a:pPr lvl="1"/>
            <a:r>
              <a:rPr lang="nl-BE" dirty="0">
                <a:cs typeface="Calibri"/>
              </a:rPr>
              <a:t>Viewing/adding contacts</a:t>
            </a:r>
          </a:p>
          <a:p>
            <a:pPr lvl="1"/>
            <a:r>
              <a:rPr lang="nl-BE" dirty="0"/>
              <a:t>Adding name </a:t>
            </a:r>
            <a:r>
              <a:rPr lang="en-US" dirty="0"/>
              <a:t>&amp;</a:t>
            </a:r>
            <a:r>
              <a:rPr lang="nl-BE" dirty="0"/>
              <a:t> profile picture</a:t>
            </a:r>
          </a:p>
          <a:p>
            <a:pPr lvl="1"/>
            <a:r>
              <a:rPr lang="nl-BE" dirty="0"/>
              <a:t>Layout Finetuning</a:t>
            </a:r>
          </a:p>
          <a:p>
            <a:r>
              <a:rPr lang="nl-B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893" y="1586994"/>
            <a:ext cx="10344476" cy="3876828"/>
          </a:xfrm>
        </p:spPr>
        <p:txBody>
          <a:bodyPr/>
          <a:lstStyle/>
          <a:p>
            <a:pPr marL="0" indent="0">
              <a:buNone/>
            </a:pPr>
            <a:endParaRPr lang="nl-BE" dirty="0">
              <a:cs typeface="Calibri"/>
            </a:endParaRPr>
          </a:p>
          <a:p>
            <a:r>
              <a:rPr lang="nl-BE" sz="2800" dirty="0">
                <a:cs typeface="Calibri"/>
              </a:rPr>
              <a:t>Modifying, saving, searching events</a:t>
            </a:r>
            <a:endParaRPr lang="nl-BE" sz="2400" dirty="0">
              <a:cs typeface="Calibri"/>
            </a:endParaRPr>
          </a:p>
          <a:p>
            <a:pPr marL="0" indent="0">
              <a:buNone/>
            </a:pPr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Details of events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Viewing Contacts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Adding Contacts</a:t>
            </a: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Refactoring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Better Code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Cleaner Code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Adapt to changes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415A1CB-36FF-7EFF-6348-344A4BC93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69C72-7408-404B-B6A0-A40B3F81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20" y="803199"/>
            <a:ext cx="3372142" cy="4496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C0E11-8DF3-2C98-D92F-1A7FFF0E5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664" y="1139782"/>
            <a:ext cx="3458006" cy="37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C150D4-F5FB-534F-78B6-7CFE1566DA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Modifying events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6982B-FBC1-E1FA-A515-C07005BB05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56913-5FEB-1AB2-E359-84C1FC1D4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>
                <a:cs typeface="Calibri"/>
              </a:rPr>
              <a:t>Floorplans -&gt; Whole event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Floorplans part of event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Overview of events</a:t>
            </a:r>
          </a:p>
          <a:p>
            <a:endParaRPr lang="en-BE" sz="2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D84A10-325B-7A5B-01FA-1283757E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825" y="803199"/>
            <a:ext cx="2246642" cy="45975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236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31FC5-D0E4-887E-7BF8-428392235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Modifying events</a:t>
            </a:r>
            <a:endParaRPr lang="en-BE" dirty="0"/>
          </a:p>
          <a:p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5559E-B89C-7C0F-C98A-939945EF15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E84F4-BD43-53F8-F93E-25D6DA4650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>
                <a:cs typeface="Calibri"/>
              </a:rPr>
              <a:t>Title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Description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Start date &amp; end date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Floorplan</a:t>
            </a:r>
          </a:p>
          <a:p>
            <a:endParaRPr lang="en-BE" sz="2400" dirty="0"/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5053A535-96AC-2172-9C54-5F5D373D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92721"/>
            <a:ext cx="2246642" cy="45975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Afbeelding 8">
            <a:extLst>
              <a:ext uri="{FF2B5EF4-FFF2-40B4-BE49-F238E27FC236}">
                <a16:creationId xmlns:a16="http://schemas.microsoft.com/office/drawing/2014/main" id="{3BEC1586-3EC2-498E-0929-751E7EFE8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545" y="892721"/>
            <a:ext cx="2268021" cy="45975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948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708F8C-8CE3-C011-5541-D37F4FC4B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Modifying events</a:t>
            </a:r>
            <a:endParaRPr lang="en-BE" dirty="0"/>
          </a:p>
          <a:p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6A630-948D-B8A4-C516-35915E55F7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Events you’re interested in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FC3B7-124C-5EE2-D4A2-B712E7C62A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Find events you like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Save them</a:t>
            </a:r>
            <a:endParaRPr lang="en-BE" sz="2400" dirty="0"/>
          </a:p>
          <a:p>
            <a:endParaRPr lang="en-BE" sz="2400" dirty="0"/>
          </a:p>
        </p:txBody>
      </p:sp>
      <p:pic>
        <p:nvPicPr>
          <p:cNvPr id="5" name="Afbeelding 3">
            <a:extLst>
              <a:ext uri="{FF2B5EF4-FFF2-40B4-BE49-F238E27FC236}">
                <a16:creationId xmlns:a16="http://schemas.microsoft.com/office/drawing/2014/main" id="{A8A8C513-CEAD-1F4B-FD55-1BAE227DD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87"/>
          <a:stretch/>
        </p:blipFill>
        <p:spPr>
          <a:xfrm>
            <a:off x="6585865" y="2922244"/>
            <a:ext cx="4839375" cy="7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2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Scope – Pausing Tracking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When you don’t want to be followed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Button on map</a:t>
            </a:r>
          </a:p>
          <a:p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Stop Tracking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42C01-88DB-D15B-7AAE-F4DDA10D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52" y="174977"/>
            <a:ext cx="2653797" cy="5904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8321BA-6CBD-9E25-5667-DDC65F5B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929" y="174978"/>
            <a:ext cx="2653797" cy="58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95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99D28F-BC54-84B0-3C62-A2797C09C8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Viewing/adding contacts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520C2-C2BD-87E4-B5ED-AF6D3CF7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An overview of all your contacts</a:t>
            </a:r>
          </a:p>
          <a:p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9F472-89F5-3DB4-FA26-2F64355A5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r>
              <a:rPr lang="en-US" sz="2800" dirty="0">
                <a:cs typeface="Calibri"/>
              </a:rPr>
              <a:t>View all your contacts</a:t>
            </a:r>
          </a:p>
          <a:p>
            <a:pPr lvl="1"/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Locate, edit &amp; delete</a:t>
            </a:r>
          </a:p>
          <a:p>
            <a:endParaRPr lang="en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8837E2D-BB07-7DA3-2B38-747A2854A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170" y="613863"/>
            <a:ext cx="2371958" cy="48682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38273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853</TotalTime>
  <Words>217</Words>
  <Application>Microsoft Office PowerPoint</Application>
  <PresentationFormat>Widescreen</PresentationFormat>
  <Paragraphs>106</Paragraphs>
  <Slides>15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Sens van Aert</cp:lastModifiedBy>
  <cp:revision>252</cp:revision>
  <dcterms:created xsi:type="dcterms:W3CDTF">2023-08-03T06:17:11Z</dcterms:created>
  <dcterms:modified xsi:type="dcterms:W3CDTF">2024-01-12T09:56:56Z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